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3095CC-7C63-4D8A-A494-F774FF6FE8B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E0BF2C5E-E5F3-47AB-B6C8-39C08F15A05D}">
      <dgm:prSet phldrT="[Text]" phldr="1"/>
      <dgm:spPr/>
      <dgm:t>
        <a:bodyPr/>
        <a:lstStyle/>
        <a:p>
          <a:endParaRPr lang="en-US"/>
        </a:p>
      </dgm:t>
    </dgm:pt>
    <dgm:pt modelId="{19155919-2810-474C-82D3-1EA0E7FF3DB1}" type="parTrans" cxnId="{CB1E7C54-2A6C-4EE5-9CBD-8ADFAE8DC550}">
      <dgm:prSet/>
      <dgm:spPr/>
      <dgm:t>
        <a:bodyPr/>
        <a:lstStyle/>
        <a:p>
          <a:endParaRPr lang="en-US"/>
        </a:p>
      </dgm:t>
    </dgm:pt>
    <dgm:pt modelId="{CFDF3654-0FE6-4FC7-BF23-D9BF03686820}" type="sibTrans" cxnId="{CB1E7C54-2A6C-4EE5-9CBD-8ADFAE8DC550}">
      <dgm:prSet/>
      <dgm:spPr/>
      <dgm:t>
        <a:bodyPr/>
        <a:lstStyle/>
        <a:p>
          <a:endParaRPr lang="en-US"/>
        </a:p>
      </dgm:t>
    </dgm:pt>
    <dgm:pt modelId="{225F5DEC-7100-4D4A-9119-573D4C6F5C2C}">
      <dgm:prSet phldrT="[Text]" phldr="1"/>
      <dgm:spPr/>
      <dgm:t>
        <a:bodyPr/>
        <a:lstStyle/>
        <a:p>
          <a:endParaRPr lang="en-US"/>
        </a:p>
      </dgm:t>
    </dgm:pt>
    <dgm:pt modelId="{024D0924-B749-4D54-AF3A-E3D0DA36B753}" type="parTrans" cxnId="{A924D521-D0BA-481C-A6C7-4BF16B21F2BB}">
      <dgm:prSet/>
      <dgm:spPr/>
      <dgm:t>
        <a:bodyPr/>
        <a:lstStyle/>
        <a:p>
          <a:endParaRPr lang="en-US"/>
        </a:p>
      </dgm:t>
    </dgm:pt>
    <dgm:pt modelId="{8270B3AC-EA96-47F8-881A-0CDA1E9C0D39}" type="sibTrans" cxnId="{A924D521-D0BA-481C-A6C7-4BF16B21F2BB}">
      <dgm:prSet/>
      <dgm:spPr/>
      <dgm:t>
        <a:bodyPr/>
        <a:lstStyle/>
        <a:p>
          <a:endParaRPr lang="en-US"/>
        </a:p>
      </dgm:t>
    </dgm:pt>
    <dgm:pt modelId="{E363708A-1FB9-4B60-875C-FB4049AC02D2}">
      <dgm:prSet phldrT="[Text]" phldr="1"/>
      <dgm:spPr/>
      <dgm:t>
        <a:bodyPr/>
        <a:lstStyle/>
        <a:p>
          <a:endParaRPr lang="en-US"/>
        </a:p>
      </dgm:t>
    </dgm:pt>
    <dgm:pt modelId="{5CAE9784-C565-4C8A-BDA0-1075A5607BDA}" type="parTrans" cxnId="{57E8DFF5-895B-4915-9894-C9A5630D832E}">
      <dgm:prSet/>
      <dgm:spPr/>
      <dgm:t>
        <a:bodyPr/>
        <a:lstStyle/>
        <a:p>
          <a:endParaRPr lang="en-US"/>
        </a:p>
      </dgm:t>
    </dgm:pt>
    <dgm:pt modelId="{38F6E3A7-0E77-41C6-AAA4-B81B4891C9CD}" type="sibTrans" cxnId="{57E8DFF5-895B-4915-9894-C9A5630D832E}">
      <dgm:prSet/>
      <dgm:spPr/>
      <dgm:t>
        <a:bodyPr/>
        <a:lstStyle/>
        <a:p>
          <a:endParaRPr lang="en-US"/>
        </a:p>
      </dgm:t>
    </dgm:pt>
    <dgm:pt modelId="{A9317AE5-1F0F-4483-9E1B-EC152992E1EF}">
      <dgm:prSet phldrT="[Text]" phldr="1"/>
      <dgm:spPr/>
      <dgm:t>
        <a:bodyPr/>
        <a:lstStyle/>
        <a:p>
          <a:endParaRPr lang="en-US"/>
        </a:p>
      </dgm:t>
    </dgm:pt>
    <dgm:pt modelId="{4A7BAF59-4215-4D17-B798-69B211B2E3B5}" type="parTrans" cxnId="{CBEFE318-8DBB-433D-BD8E-F8E4679B9491}">
      <dgm:prSet/>
      <dgm:spPr/>
      <dgm:t>
        <a:bodyPr/>
        <a:lstStyle/>
        <a:p>
          <a:endParaRPr lang="en-US"/>
        </a:p>
      </dgm:t>
    </dgm:pt>
    <dgm:pt modelId="{D437036B-C0A1-4445-A8EC-967156D9720A}" type="sibTrans" cxnId="{CBEFE318-8DBB-433D-BD8E-F8E4679B9491}">
      <dgm:prSet/>
      <dgm:spPr/>
      <dgm:t>
        <a:bodyPr/>
        <a:lstStyle/>
        <a:p>
          <a:endParaRPr lang="en-US"/>
        </a:p>
      </dgm:t>
    </dgm:pt>
    <dgm:pt modelId="{55245839-09AF-4FFB-ADDC-A0E8B9AB779F}">
      <dgm:prSet phldrT="[Text]" phldr="1"/>
      <dgm:spPr/>
      <dgm:t>
        <a:bodyPr/>
        <a:lstStyle/>
        <a:p>
          <a:endParaRPr lang="en-US"/>
        </a:p>
      </dgm:t>
    </dgm:pt>
    <dgm:pt modelId="{93D373EF-15D7-467F-86D7-AC5CBBF22297}" type="parTrans" cxnId="{C40C208C-176E-40B2-A0CD-D43E8406AEDC}">
      <dgm:prSet/>
      <dgm:spPr/>
      <dgm:t>
        <a:bodyPr/>
        <a:lstStyle/>
        <a:p>
          <a:endParaRPr lang="en-US"/>
        </a:p>
      </dgm:t>
    </dgm:pt>
    <dgm:pt modelId="{2E510139-0DE9-44E3-9A9F-49911CA0EB04}" type="sibTrans" cxnId="{C40C208C-176E-40B2-A0CD-D43E8406AEDC}">
      <dgm:prSet/>
      <dgm:spPr/>
      <dgm:t>
        <a:bodyPr/>
        <a:lstStyle/>
        <a:p>
          <a:endParaRPr lang="en-US"/>
        </a:p>
      </dgm:t>
    </dgm:pt>
    <dgm:pt modelId="{5F093112-4901-441A-8909-06E8E72C9030}" type="pres">
      <dgm:prSet presAssocID="{B93095CC-7C63-4D8A-A494-F774FF6FE8B8}" presName="diagram" presStyleCnt="0">
        <dgm:presLayoutVars>
          <dgm:dir/>
          <dgm:resizeHandles val="exact"/>
        </dgm:presLayoutVars>
      </dgm:prSet>
      <dgm:spPr/>
    </dgm:pt>
    <dgm:pt modelId="{B07320A8-4972-4C85-8ADC-91098F578440}" type="pres">
      <dgm:prSet presAssocID="{E0BF2C5E-E5F3-47AB-B6C8-39C08F15A05D}" presName="node" presStyleLbl="node1" presStyleIdx="0" presStyleCnt="5">
        <dgm:presLayoutVars>
          <dgm:bulletEnabled val="1"/>
        </dgm:presLayoutVars>
      </dgm:prSet>
      <dgm:spPr/>
    </dgm:pt>
    <dgm:pt modelId="{EF383294-5930-46F6-8FC9-68A394A19DB5}" type="pres">
      <dgm:prSet presAssocID="{CFDF3654-0FE6-4FC7-BF23-D9BF03686820}" presName="sibTrans" presStyleCnt="0"/>
      <dgm:spPr/>
    </dgm:pt>
    <dgm:pt modelId="{70D4CCD8-BB3D-4831-B4E3-0C60C3B6B851}" type="pres">
      <dgm:prSet presAssocID="{225F5DEC-7100-4D4A-9119-573D4C6F5C2C}" presName="node" presStyleLbl="node1" presStyleIdx="1" presStyleCnt="5">
        <dgm:presLayoutVars>
          <dgm:bulletEnabled val="1"/>
        </dgm:presLayoutVars>
      </dgm:prSet>
      <dgm:spPr/>
    </dgm:pt>
    <dgm:pt modelId="{7EA0DF3E-291A-4894-9510-54591893FDD4}" type="pres">
      <dgm:prSet presAssocID="{8270B3AC-EA96-47F8-881A-0CDA1E9C0D39}" presName="sibTrans" presStyleCnt="0"/>
      <dgm:spPr/>
    </dgm:pt>
    <dgm:pt modelId="{DBD50C48-FCDF-4DEA-8881-298A48E93276}" type="pres">
      <dgm:prSet presAssocID="{E363708A-1FB9-4B60-875C-FB4049AC02D2}" presName="node" presStyleLbl="node1" presStyleIdx="2" presStyleCnt="5">
        <dgm:presLayoutVars>
          <dgm:bulletEnabled val="1"/>
        </dgm:presLayoutVars>
      </dgm:prSet>
      <dgm:spPr/>
    </dgm:pt>
    <dgm:pt modelId="{437F5D24-AED1-4004-A9F2-9C2F78CF8CDA}" type="pres">
      <dgm:prSet presAssocID="{38F6E3A7-0E77-41C6-AAA4-B81B4891C9CD}" presName="sibTrans" presStyleCnt="0"/>
      <dgm:spPr/>
    </dgm:pt>
    <dgm:pt modelId="{D661580C-9D68-48C2-ABA5-B1B298E3514F}" type="pres">
      <dgm:prSet presAssocID="{A9317AE5-1F0F-4483-9E1B-EC152992E1EF}" presName="node" presStyleLbl="node1" presStyleIdx="3" presStyleCnt="5">
        <dgm:presLayoutVars>
          <dgm:bulletEnabled val="1"/>
        </dgm:presLayoutVars>
      </dgm:prSet>
      <dgm:spPr/>
    </dgm:pt>
    <dgm:pt modelId="{42D97EED-D763-4488-900A-FEB8FC093C89}" type="pres">
      <dgm:prSet presAssocID="{D437036B-C0A1-4445-A8EC-967156D9720A}" presName="sibTrans" presStyleCnt="0"/>
      <dgm:spPr/>
    </dgm:pt>
    <dgm:pt modelId="{68820BE3-0E7B-48BE-A370-36A28FE9B5BF}" type="pres">
      <dgm:prSet presAssocID="{55245839-09AF-4FFB-ADDC-A0E8B9AB779F}" presName="node" presStyleLbl="node1" presStyleIdx="4" presStyleCnt="5">
        <dgm:presLayoutVars>
          <dgm:bulletEnabled val="1"/>
        </dgm:presLayoutVars>
      </dgm:prSet>
      <dgm:spPr/>
    </dgm:pt>
  </dgm:ptLst>
  <dgm:cxnLst>
    <dgm:cxn modelId="{C40C208C-176E-40B2-A0CD-D43E8406AEDC}" srcId="{B93095CC-7C63-4D8A-A494-F774FF6FE8B8}" destId="{55245839-09AF-4FFB-ADDC-A0E8B9AB779F}" srcOrd="4" destOrd="0" parTransId="{93D373EF-15D7-467F-86D7-AC5CBBF22297}" sibTransId="{2E510139-0DE9-44E3-9A9F-49911CA0EB04}"/>
    <dgm:cxn modelId="{6103C5A8-8D3A-4D00-A8C4-C844BF276470}" type="presOf" srcId="{A9317AE5-1F0F-4483-9E1B-EC152992E1EF}" destId="{D661580C-9D68-48C2-ABA5-B1B298E3514F}" srcOrd="0" destOrd="0" presId="urn:microsoft.com/office/officeart/2005/8/layout/default"/>
    <dgm:cxn modelId="{7E118677-5124-4BBE-B171-0A5B25E16973}" type="presOf" srcId="{E0BF2C5E-E5F3-47AB-B6C8-39C08F15A05D}" destId="{B07320A8-4972-4C85-8ADC-91098F578440}" srcOrd="0" destOrd="0" presId="urn:microsoft.com/office/officeart/2005/8/layout/default"/>
    <dgm:cxn modelId="{CBEFE318-8DBB-433D-BD8E-F8E4679B9491}" srcId="{B93095CC-7C63-4D8A-A494-F774FF6FE8B8}" destId="{A9317AE5-1F0F-4483-9E1B-EC152992E1EF}" srcOrd="3" destOrd="0" parTransId="{4A7BAF59-4215-4D17-B798-69B211B2E3B5}" sibTransId="{D437036B-C0A1-4445-A8EC-967156D9720A}"/>
    <dgm:cxn modelId="{CA7EC0A1-85E3-4941-8526-A908F3463EA0}" type="presOf" srcId="{55245839-09AF-4FFB-ADDC-A0E8B9AB779F}" destId="{68820BE3-0E7B-48BE-A370-36A28FE9B5BF}" srcOrd="0" destOrd="0" presId="urn:microsoft.com/office/officeart/2005/8/layout/default"/>
    <dgm:cxn modelId="{146F0FAF-5EEB-4001-A411-CF9B24383CE7}" type="presOf" srcId="{E363708A-1FB9-4B60-875C-FB4049AC02D2}" destId="{DBD50C48-FCDF-4DEA-8881-298A48E93276}" srcOrd="0" destOrd="0" presId="urn:microsoft.com/office/officeart/2005/8/layout/default"/>
    <dgm:cxn modelId="{57E8DFF5-895B-4915-9894-C9A5630D832E}" srcId="{B93095CC-7C63-4D8A-A494-F774FF6FE8B8}" destId="{E363708A-1FB9-4B60-875C-FB4049AC02D2}" srcOrd="2" destOrd="0" parTransId="{5CAE9784-C565-4C8A-BDA0-1075A5607BDA}" sibTransId="{38F6E3A7-0E77-41C6-AAA4-B81B4891C9CD}"/>
    <dgm:cxn modelId="{A924D521-D0BA-481C-A6C7-4BF16B21F2BB}" srcId="{B93095CC-7C63-4D8A-A494-F774FF6FE8B8}" destId="{225F5DEC-7100-4D4A-9119-573D4C6F5C2C}" srcOrd="1" destOrd="0" parTransId="{024D0924-B749-4D54-AF3A-E3D0DA36B753}" sibTransId="{8270B3AC-EA96-47F8-881A-0CDA1E9C0D39}"/>
    <dgm:cxn modelId="{60A25D6A-A850-4ECB-B7A7-5402B91F84CA}" type="presOf" srcId="{B93095CC-7C63-4D8A-A494-F774FF6FE8B8}" destId="{5F093112-4901-441A-8909-06E8E72C9030}" srcOrd="0" destOrd="0" presId="urn:microsoft.com/office/officeart/2005/8/layout/default"/>
    <dgm:cxn modelId="{CB1E7C54-2A6C-4EE5-9CBD-8ADFAE8DC550}" srcId="{B93095CC-7C63-4D8A-A494-F774FF6FE8B8}" destId="{E0BF2C5E-E5F3-47AB-B6C8-39C08F15A05D}" srcOrd="0" destOrd="0" parTransId="{19155919-2810-474C-82D3-1EA0E7FF3DB1}" sibTransId="{CFDF3654-0FE6-4FC7-BF23-D9BF03686820}"/>
    <dgm:cxn modelId="{9831983A-C585-47F5-8ABF-D3077F0E06E8}" type="presOf" srcId="{225F5DEC-7100-4D4A-9119-573D4C6F5C2C}" destId="{70D4CCD8-BB3D-4831-B4E3-0C60C3B6B851}" srcOrd="0" destOrd="0" presId="urn:microsoft.com/office/officeart/2005/8/layout/default"/>
    <dgm:cxn modelId="{43EDE486-DF5F-41E0-85D5-2A635D3D4744}" type="presParOf" srcId="{5F093112-4901-441A-8909-06E8E72C9030}" destId="{B07320A8-4972-4C85-8ADC-91098F578440}" srcOrd="0" destOrd="0" presId="urn:microsoft.com/office/officeart/2005/8/layout/default"/>
    <dgm:cxn modelId="{83C61619-EBD8-42A4-9B5F-E6CB1C4D04FD}" type="presParOf" srcId="{5F093112-4901-441A-8909-06E8E72C9030}" destId="{EF383294-5930-46F6-8FC9-68A394A19DB5}" srcOrd="1" destOrd="0" presId="urn:microsoft.com/office/officeart/2005/8/layout/default"/>
    <dgm:cxn modelId="{224F18D1-ECC9-40CF-B648-69AACA421079}" type="presParOf" srcId="{5F093112-4901-441A-8909-06E8E72C9030}" destId="{70D4CCD8-BB3D-4831-B4E3-0C60C3B6B851}" srcOrd="2" destOrd="0" presId="urn:microsoft.com/office/officeart/2005/8/layout/default"/>
    <dgm:cxn modelId="{2A5BBB5B-55F6-4E35-9F30-6A3221F7607C}" type="presParOf" srcId="{5F093112-4901-441A-8909-06E8E72C9030}" destId="{7EA0DF3E-291A-4894-9510-54591893FDD4}" srcOrd="3" destOrd="0" presId="urn:microsoft.com/office/officeart/2005/8/layout/default"/>
    <dgm:cxn modelId="{CD8515EE-1141-4654-9D9F-B8F1010B2FB2}" type="presParOf" srcId="{5F093112-4901-441A-8909-06E8E72C9030}" destId="{DBD50C48-FCDF-4DEA-8881-298A48E93276}" srcOrd="4" destOrd="0" presId="urn:microsoft.com/office/officeart/2005/8/layout/default"/>
    <dgm:cxn modelId="{6EE9A555-41AC-4103-BF50-90F538083D41}" type="presParOf" srcId="{5F093112-4901-441A-8909-06E8E72C9030}" destId="{437F5D24-AED1-4004-A9F2-9C2F78CF8CDA}" srcOrd="5" destOrd="0" presId="urn:microsoft.com/office/officeart/2005/8/layout/default"/>
    <dgm:cxn modelId="{55B78472-7DC8-43B9-948E-39D38891E7BA}" type="presParOf" srcId="{5F093112-4901-441A-8909-06E8E72C9030}" destId="{D661580C-9D68-48C2-ABA5-B1B298E3514F}" srcOrd="6" destOrd="0" presId="urn:microsoft.com/office/officeart/2005/8/layout/default"/>
    <dgm:cxn modelId="{DBCB9455-BF9C-4B02-ACE8-14BBC71E1B8C}" type="presParOf" srcId="{5F093112-4901-441A-8909-06E8E72C9030}" destId="{42D97EED-D763-4488-900A-FEB8FC093C89}" srcOrd="7" destOrd="0" presId="urn:microsoft.com/office/officeart/2005/8/layout/default"/>
    <dgm:cxn modelId="{4757D972-965E-45B8-86F7-BC9D407B51AE}" type="presParOf" srcId="{5F093112-4901-441A-8909-06E8E72C9030}" destId="{68820BE3-0E7B-48BE-A370-36A28FE9B5BF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881F8B-8FD8-4134-8BEA-6742963BDBD3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F5A8B79D-3C47-45F4-9B41-F91058DF17CF}">
      <dgm:prSet phldrT="[Text]" phldr="1"/>
      <dgm:spPr/>
      <dgm:t>
        <a:bodyPr/>
        <a:lstStyle/>
        <a:p>
          <a:endParaRPr lang="en-US"/>
        </a:p>
      </dgm:t>
    </dgm:pt>
    <dgm:pt modelId="{6AA75FC9-14FC-4AA5-AC8F-18F44BF8D77F}" type="parTrans" cxnId="{1FF4E15C-4488-4150-8201-4AFC79DAC67B}">
      <dgm:prSet/>
      <dgm:spPr/>
      <dgm:t>
        <a:bodyPr/>
        <a:lstStyle/>
        <a:p>
          <a:endParaRPr lang="en-US"/>
        </a:p>
      </dgm:t>
    </dgm:pt>
    <dgm:pt modelId="{219A6C9D-46D7-4A45-A916-21DA0117E565}" type="sibTrans" cxnId="{1FF4E15C-4488-4150-8201-4AFC79DAC67B}">
      <dgm:prSet/>
      <dgm:spPr/>
      <dgm:t>
        <a:bodyPr/>
        <a:lstStyle/>
        <a:p>
          <a:endParaRPr lang="en-US"/>
        </a:p>
      </dgm:t>
    </dgm:pt>
    <dgm:pt modelId="{84A722F1-DA6E-4931-80BF-5D669A97D41A}">
      <dgm:prSet phldrT="[Text]" phldr="1"/>
      <dgm:spPr/>
      <dgm:t>
        <a:bodyPr/>
        <a:lstStyle/>
        <a:p>
          <a:endParaRPr lang="en-US"/>
        </a:p>
      </dgm:t>
    </dgm:pt>
    <dgm:pt modelId="{C40E5606-5D9E-4069-8C9A-D9D5B8E85C21}" type="parTrans" cxnId="{7EB75DC6-F5D0-4C4B-A482-A797835AB423}">
      <dgm:prSet/>
      <dgm:spPr/>
      <dgm:t>
        <a:bodyPr/>
        <a:lstStyle/>
        <a:p>
          <a:endParaRPr lang="en-US"/>
        </a:p>
      </dgm:t>
    </dgm:pt>
    <dgm:pt modelId="{B0EB23E3-501E-4EDC-80CC-179318E8857C}" type="sibTrans" cxnId="{7EB75DC6-F5D0-4C4B-A482-A797835AB423}">
      <dgm:prSet/>
      <dgm:spPr/>
      <dgm:t>
        <a:bodyPr/>
        <a:lstStyle/>
        <a:p>
          <a:endParaRPr lang="en-US"/>
        </a:p>
      </dgm:t>
    </dgm:pt>
    <dgm:pt modelId="{AA483A0F-E044-4DBE-B427-F29344ECB929}">
      <dgm:prSet phldrT="[Text]" phldr="1"/>
      <dgm:spPr/>
      <dgm:t>
        <a:bodyPr/>
        <a:lstStyle/>
        <a:p>
          <a:endParaRPr lang="en-US"/>
        </a:p>
      </dgm:t>
    </dgm:pt>
    <dgm:pt modelId="{CEE94C46-DF75-4861-9689-B2C39053E39E}" type="parTrans" cxnId="{A10BCCAE-8ACE-48ED-A3E4-6158597D6735}">
      <dgm:prSet/>
      <dgm:spPr/>
      <dgm:t>
        <a:bodyPr/>
        <a:lstStyle/>
        <a:p>
          <a:endParaRPr lang="en-US"/>
        </a:p>
      </dgm:t>
    </dgm:pt>
    <dgm:pt modelId="{1396304E-02FD-47D1-87C8-B983E079B585}" type="sibTrans" cxnId="{A10BCCAE-8ACE-48ED-A3E4-6158597D6735}">
      <dgm:prSet/>
      <dgm:spPr/>
      <dgm:t>
        <a:bodyPr/>
        <a:lstStyle/>
        <a:p>
          <a:endParaRPr lang="en-US"/>
        </a:p>
      </dgm:t>
    </dgm:pt>
    <dgm:pt modelId="{BB6EA9C5-12C1-40DB-B372-0804CD6C3563}">
      <dgm:prSet phldrT="[Text]" phldr="1"/>
      <dgm:spPr/>
      <dgm:t>
        <a:bodyPr/>
        <a:lstStyle/>
        <a:p>
          <a:endParaRPr lang="en-US"/>
        </a:p>
      </dgm:t>
    </dgm:pt>
    <dgm:pt modelId="{48115594-AB76-458A-8402-30E30994250E}" type="parTrans" cxnId="{8252E28B-7041-487E-A97F-3D7710FC2A62}">
      <dgm:prSet/>
      <dgm:spPr/>
      <dgm:t>
        <a:bodyPr/>
        <a:lstStyle/>
        <a:p>
          <a:endParaRPr lang="en-US"/>
        </a:p>
      </dgm:t>
    </dgm:pt>
    <dgm:pt modelId="{E75962BA-F80F-4BC5-A990-0AA532295A26}" type="sibTrans" cxnId="{8252E28B-7041-487E-A97F-3D7710FC2A62}">
      <dgm:prSet/>
      <dgm:spPr/>
      <dgm:t>
        <a:bodyPr/>
        <a:lstStyle/>
        <a:p>
          <a:endParaRPr lang="en-US"/>
        </a:p>
      </dgm:t>
    </dgm:pt>
    <dgm:pt modelId="{864AA94E-9DFE-49A6-9C55-BDAF2F5E569D}">
      <dgm:prSet phldrT="[Text]" phldr="1"/>
      <dgm:spPr/>
      <dgm:t>
        <a:bodyPr/>
        <a:lstStyle/>
        <a:p>
          <a:endParaRPr lang="en-US"/>
        </a:p>
      </dgm:t>
    </dgm:pt>
    <dgm:pt modelId="{F0101C9B-5A81-435A-993D-092B5AA87C11}" type="parTrans" cxnId="{B1028E86-82A6-4A08-9429-46E9890904E4}">
      <dgm:prSet/>
      <dgm:spPr/>
      <dgm:t>
        <a:bodyPr/>
        <a:lstStyle/>
        <a:p>
          <a:endParaRPr lang="en-US"/>
        </a:p>
      </dgm:t>
    </dgm:pt>
    <dgm:pt modelId="{06654354-6994-4C89-A5DF-989575B61F3A}" type="sibTrans" cxnId="{B1028E86-82A6-4A08-9429-46E9890904E4}">
      <dgm:prSet/>
      <dgm:spPr/>
      <dgm:t>
        <a:bodyPr/>
        <a:lstStyle/>
        <a:p>
          <a:endParaRPr lang="en-US"/>
        </a:p>
      </dgm:t>
    </dgm:pt>
    <dgm:pt modelId="{21D961C4-43E8-4961-8A24-756E930DB147}" type="pres">
      <dgm:prSet presAssocID="{40881F8B-8FD8-4134-8BEA-6742963BDBD3}" presName="diagram" presStyleCnt="0">
        <dgm:presLayoutVars>
          <dgm:dir/>
          <dgm:resizeHandles val="exact"/>
        </dgm:presLayoutVars>
      </dgm:prSet>
      <dgm:spPr/>
    </dgm:pt>
    <dgm:pt modelId="{0234EDBA-5BCD-4155-8D92-F2CC4B3C7755}" type="pres">
      <dgm:prSet presAssocID="{F5A8B79D-3C47-45F4-9B41-F91058DF17CF}" presName="node" presStyleLbl="node1" presStyleIdx="0" presStyleCnt="5">
        <dgm:presLayoutVars>
          <dgm:bulletEnabled val="1"/>
        </dgm:presLayoutVars>
      </dgm:prSet>
      <dgm:spPr/>
    </dgm:pt>
    <dgm:pt modelId="{9CD5B8F8-5E6B-4481-919F-086145A4CA2A}" type="pres">
      <dgm:prSet presAssocID="{219A6C9D-46D7-4A45-A916-21DA0117E565}" presName="sibTrans" presStyleCnt="0"/>
      <dgm:spPr/>
    </dgm:pt>
    <dgm:pt modelId="{36948004-D234-4256-A67B-84072E9EF892}" type="pres">
      <dgm:prSet presAssocID="{84A722F1-DA6E-4931-80BF-5D669A97D41A}" presName="node" presStyleLbl="node1" presStyleIdx="1" presStyleCnt="5">
        <dgm:presLayoutVars>
          <dgm:bulletEnabled val="1"/>
        </dgm:presLayoutVars>
      </dgm:prSet>
      <dgm:spPr/>
    </dgm:pt>
    <dgm:pt modelId="{2B1414F3-E467-4165-A579-4FEAA956E6C2}" type="pres">
      <dgm:prSet presAssocID="{B0EB23E3-501E-4EDC-80CC-179318E8857C}" presName="sibTrans" presStyleCnt="0"/>
      <dgm:spPr/>
    </dgm:pt>
    <dgm:pt modelId="{876D6BCC-90D5-4CB0-B344-6801CA216AC4}" type="pres">
      <dgm:prSet presAssocID="{AA483A0F-E044-4DBE-B427-F29344ECB929}" presName="node" presStyleLbl="node1" presStyleIdx="2" presStyleCnt="5">
        <dgm:presLayoutVars>
          <dgm:bulletEnabled val="1"/>
        </dgm:presLayoutVars>
      </dgm:prSet>
      <dgm:spPr/>
    </dgm:pt>
    <dgm:pt modelId="{B66C3AE3-EE0D-4C58-993F-25747432A1AE}" type="pres">
      <dgm:prSet presAssocID="{1396304E-02FD-47D1-87C8-B983E079B585}" presName="sibTrans" presStyleCnt="0"/>
      <dgm:spPr/>
    </dgm:pt>
    <dgm:pt modelId="{BBF37B90-714A-4199-AA19-777AF0C9103D}" type="pres">
      <dgm:prSet presAssocID="{BB6EA9C5-12C1-40DB-B372-0804CD6C3563}" presName="node" presStyleLbl="node1" presStyleIdx="3" presStyleCnt="5">
        <dgm:presLayoutVars>
          <dgm:bulletEnabled val="1"/>
        </dgm:presLayoutVars>
      </dgm:prSet>
      <dgm:spPr/>
    </dgm:pt>
    <dgm:pt modelId="{1FCD0A8E-0D2B-4CAF-AE3C-819E4D7929FE}" type="pres">
      <dgm:prSet presAssocID="{E75962BA-F80F-4BC5-A990-0AA532295A26}" presName="sibTrans" presStyleCnt="0"/>
      <dgm:spPr/>
    </dgm:pt>
    <dgm:pt modelId="{651E408A-6B46-4BAB-BAB6-707F6CA2867B}" type="pres">
      <dgm:prSet presAssocID="{864AA94E-9DFE-49A6-9C55-BDAF2F5E569D}" presName="node" presStyleLbl="node1" presStyleIdx="4" presStyleCnt="5">
        <dgm:presLayoutVars>
          <dgm:bulletEnabled val="1"/>
        </dgm:presLayoutVars>
      </dgm:prSet>
      <dgm:spPr/>
    </dgm:pt>
  </dgm:ptLst>
  <dgm:cxnLst>
    <dgm:cxn modelId="{55A63DD7-6BAA-4CA8-BC45-652B314445B3}" type="presOf" srcId="{F5A8B79D-3C47-45F4-9B41-F91058DF17CF}" destId="{0234EDBA-5BCD-4155-8D92-F2CC4B3C7755}" srcOrd="0" destOrd="0" presId="urn:microsoft.com/office/officeart/2005/8/layout/default"/>
    <dgm:cxn modelId="{F995775D-9D9D-414B-8615-7C31107CD472}" type="presOf" srcId="{864AA94E-9DFE-49A6-9C55-BDAF2F5E569D}" destId="{651E408A-6B46-4BAB-BAB6-707F6CA2867B}" srcOrd="0" destOrd="0" presId="urn:microsoft.com/office/officeart/2005/8/layout/default"/>
    <dgm:cxn modelId="{8252E28B-7041-487E-A97F-3D7710FC2A62}" srcId="{40881F8B-8FD8-4134-8BEA-6742963BDBD3}" destId="{BB6EA9C5-12C1-40DB-B372-0804CD6C3563}" srcOrd="3" destOrd="0" parTransId="{48115594-AB76-458A-8402-30E30994250E}" sibTransId="{E75962BA-F80F-4BC5-A990-0AA532295A26}"/>
    <dgm:cxn modelId="{1FF4E15C-4488-4150-8201-4AFC79DAC67B}" srcId="{40881F8B-8FD8-4134-8BEA-6742963BDBD3}" destId="{F5A8B79D-3C47-45F4-9B41-F91058DF17CF}" srcOrd="0" destOrd="0" parTransId="{6AA75FC9-14FC-4AA5-AC8F-18F44BF8D77F}" sibTransId="{219A6C9D-46D7-4A45-A916-21DA0117E565}"/>
    <dgm:cxn modelId="{7EB75DC6-F5D0-4C4B-A482-A797835AB423}" srcId="{40881F8B-8FD8-4134-8BEA-6742963BDBD3}" destId="{84A722F1-DA6E-4931-80BF-5D669A97D41A}" srcOrd="1" destOrd="0" parTransId="{C40E5606-5D9E-4069-8C9A-D9D5B8E85C21}" sibTransId="{B0EB23E3-501E-4EDC-80CC-179318E8857C}"/>
    <dgm:cxn modelId="{A10BCCAE-8ACE-48ED-A3E4-6158597D6735}" srcId="{40881F8B-8FD8-4134-8BEA-6742963BDBD3}" destId="{AA483A0F-E044-4DBE-B427-F29344ECB929}" srcOrd="2" destOrd="0" parTransId="{CEE94C46-DF75-4861-9689-B2C39053E39E}" sibTransId="{1396304E-02FD-47D1-87C8-B983E079B585}"/>
    <dgm:cxn modelId="{3991D223-7686-40D5-A4E9-AA4669A72308}" type="presOf" srcId="{40881F8B-8FD8-4134-8BEA-6742963BDBD3}" destId="{21D961C4-43E8-4961-8A24-756E930DB147}" srcOrd="0" destOrd="0" presId="urn:microsoft.com/office/officeart/2005/8/layout/default"/>
    <dgm:cxn modelId="{2055D085-980B-49C2-B84D-F8D882B6CA26}" type="presOf" srcId="{84A722F1-DA6E-4931-80BF-5D669A97D41A}" destId="{36948004-D234-4256-A67B-84072E9EF892}" srcOrd="0" destOrd="0" presId="urn:microsoft.com/office/officeart/2005/8/layout/default"/>
    <dgm:cxn modelId="{FA526490-56A2-4FE7-ADBE-917E86274749}" type="presOf" srcId="{AA483A0F-E044-4DBE-B427-F29344ECB929}" destId="{876D6BCC-90D5-4CB0-B344-6801CA216AC4}" srcOrd="0" destOrd="0" presId="urn:microsoft.com/office/officeart/2005/8/layout/default"/>
    <dgm:cxn modelId="{B1028E86-82A6-4A08-9429-46E9890904E4}" srcId="{40881F8B-8FD8-4134-8BEA-6742963BDBD3}" destId="{864AA94E-9DFE-49A6-9C55-BDAF2F5E569D}" srcOrd="4" destOrd="0" parTransId="{F0101C9B-5A81-435A-993D-092B5AA87C11}" sibTransId="{06654354-6994-4C89-A5DF-989575B61F3A}"/>
    <dgm:cxn modelId="{FC1F45E5-D89E-4B7A-B76E-6B149B18B99D}" type="presOf" srcId="{BB6EA9C5-12C1-40DB-B372-0804CD6C3563}" destId="{BBF37B90-714A-4199-AA19-777AF0C9103D}" srcOrd="0" destOrd="0" presId="urn:microsoft.com/office/officeart/2005/8/layout/default"/>
    <dgm:cxn modelId="{6132A624-4A83-4FC1-A12A-C1A712AADE01}" type="presParOf" srcId="{21D961C4-43E8-4961-8A24-756E930DB147}" destId="{0234EDBA-5BCD-4155-8D92-F2CC4B3C7755}" srcOrd="0" destOrd="0" presId="urn:microsoft.com/office/officeart/2005/8/layout/default"/>
    <dgm:cxn modelId="{72822D72-C5A3-47C9-836C-54EAD58E57DD}" type="presParOf" srcId="{21D961C4-43E8-4961-8A24-756E930DB147}" destId="{9CD5B8F8-5E6B-4481-919F-086145A4CA2A}" srcOrd="1" destOrd="0" presId="urn:microsoft.com/office/officeart/2005/8/layout/default"/>
    <dgm:cxn modelId="{B96512D0-9083-4AAB-8584-D56DCFD3C5FA}" type="presParOf" srcId="{21D961C4-43E8-4961-8A24-756E930DB147}" destId="{36948004-D234-4256-A67B-84072E9EF892}" srcOrd="2" destOrd="0" presId="urn:microsoft.com/office/officeart/2005/8/layout/default"/>
    <dgm:cxn modelId="{9F9622E4-F420-4CC3-B036-955C932119E0}" type="presParOf" srcId="{21D961C4-43E8-4961-8A24-756E930DB147}" destId="{2B1414F3-E467-4165-A579-4FEAA956E6C2}" srcOrd="3" destOrd="0" presId="urn:microsoft.com/office/officeart/2005/8/layout/default"/>
    <dgm:cxn modelId="{EB9254D0-8D40-4765-B5F3-84C11B640174}" type="presParOf" srcId="{21D961C4-43E8-4961-8A24-756E930DB147}" destId="{876D6BCC-90D5-4CB0-B344-6801CA216AC4}" srcOrd="4" destOrd="0" presId="urn:microsoft.com/office/officeart/2005/8/layout/default"/>
    <dgm:cxn modelId="{5C51010A-BECE-4D34-88A5-8E1DDEB78A00}" type="presParOf" srcId="{21D961C4-43E8-4961-8A24-756E930DB147}" destId="{B66C3AE3-EE0D-4C58-993F-25747432A1AE}" srcOrd="5" destOrd="0" presId="urn:microsoft.com/office/officeart/2005/8/layout/default"/>
    <dgm:cxn modelId="{29ECD0AB-D53C-4537-9012-004618F20344}" type="presParOf" srcId="{21D961C4-43E8-4961-8A24-756E930DB147}" destId="{BBF37B90-714A-4199-AA19-777AF0C9103D}" srcOrd="6" destOrd="0" presId="urn:microsoft.com/office/officeart/2005/8/layout/default"/>
    <dgm:cxn modelId="{F0E091FE-7DDE-4CAD-A238-46BBF170F288}" type="presParOf" srcId="{21D961C4-43E8-4961-8A24-756E930DB147}" destId="{1FCD0A8E-0D2B-4CAF-AE3C-819E4D7929FE}" srcOrd="7" destOrd="0" presId="urn:microsoft.com/office/officeart/2005/8/layout/default"/>
    <dgm:cxn modelId="{4997032E-A597-4044-AE92-6C7B692C4C3D}" type="presParOf" srcId="{21D961C4-43E8-4961-8A24-756E930DB147}" destId="{651E408A-6B46-4BAB-BAB6-707F6CA2867B}" srcOrd="8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3BE5E5-30B5-4887-ADAA-C51CA7F7D54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99CC033C-2E34-4629-8CB3-B5C668B42B54}">
      <dgm:prSet phldrT="[Text]" phldr="1"/>
      <dgm:spPr/>
      <dgm:t>
        <a:bodyPr/>
        <a:lstStyle/>
        <a:p>
          <a:endParaRPr lang="en-US"/>
        </a:p>
      </dgm:t>
    </dgm:pt>
    <dgm:pt modelId="{7B09BD8F-6CB3-4A9B-943A-F7CEE87A8DA6}" type="parTrans" cxnId="{62582E18-6890-4334-813D-E85CFC0F5911}">
      <dgm:prSet/>
      <dgm:spPr/>
      <dgm:t>
        <a:bodyPr/>
        <a:lstStyle/>
        <a:p>
          <a:endParaRPr lang="en-US"/>
        </a:p>
      </dgm:t>
    </dgm:pt>
    <dgm:pt modelId="{D72E2B8F-81D3-4090-882F-750088ABF57E}" type="sibTrans" cxnId="{62582E18-6890-4334-813D-E85CFC0F5911}">
      <dgm:prSet/>
      <dgm:spPr/>
      <dgm:t>
        <a:bodyPr/>
        <a:lstStyle/>
        <a:p>
          <a:endParaRPr lang="en-US"/>
        </a:p>
      </dgm:t>
    </dgm:pt>
    <dgm:pt modelId="{6210CA16-B013-4C9D-A302-9E7E75E58965}">
      <dgm:prSet phldrT="[Text]" phldr="1"/>
      <dgm:spPr/>
      <dgm:t>
        <a:bodyPr/>
        <a:lstStyle/>
        <a:p>
          <a:endParaRPr lang="en-US"/>
        </a:p>
      </dgm:t>
    </dgm:pt>
    <dgm:pt modelId="{DAF08A30-BC2A-4F61-B491-7B2E2A568600}" type="parTrans" cxnId="{AF8DA10E-A0D2-4940-BC8E-8E6F1FCEA0C1}">
      <dgm:prSet/>
      <dgm:spPr/>
      <dgm:t>
        <a:bodyPr/>
        <a:lstStyle/>
        <a:p>
          <a:endParaRPr lang="en-US"/>
        </a:p>
      </dgm:t>
    </dgm:pt>
    <dgm:pt modelId="{D8D33A85-441E-43D1-8F56-59C7B53FD5F0}" type="sibTrans" cxnId="{AF8DA10E-A0D2-4940-BC8E-8E6F1FCEA0C1}">
      <dgm:prSet/>
      <dgm:spPr/>
      <dgm:t>
        <a:bodyPr/>
        <a:lstStyle/>
        <a:p>
          <a:endParaRPr lang="en-US"/>
        </a:p>
      </dgm:t>
    </dgm:pt>
    <dgm:pt modelId="{809AAD7A-41E8-4E6E-B45C-9CD70EFD50D3}">
      <dgm:prSet phldrT="[Text]" phldr="1"/>
      <dgm:spPr/>
      <dgm:t>
        <a:bodyPr/>
        <a:lstStyle/>
        <a:p>
          <a:endParaRPr lang="en-US"/>
        </a:p>
      </dgm:t>
    </dgm:pt>
    <dgm:pt modelId="{73D6D596-6182-489E-B8E4-4B14C352A5B7}" type="parTrans" cxnId="{060CC2FD-06D8-42FE-AB0D-BFE105A872DA}">
      <dgm:prSet/>
      <dgm:spPr/>
      <dgm:t>
        <a:bodyPr/>
        <a:lstStyle/>
        <a:p>
          <a:endParaRPr lang="en-US"/>
        </a:p>
      </dgm:t>
    </dgm:pt>
    <dgm:pt modelId="{D04622C2-70EC-4494-9755-42899E1ACAD8}" type="sibTrans" cxnId="{060CC2FD-06D8-42FE-AB0D-BFE105A872DA}">
      <dgm:prSet/>
      <dgm:spPr/>
      <dgm:t>
        <a:bodyPr/>
        <a:lstStyle/>
        <a:p>
          <a:endParaRPr lang="en-US"/>
        </a:p>
      </dgm:t>
    </dgm:pt>
    <dgm:pt modelId="{28903CA0-A182-404E-969A-027C177AE434}">
      <dgm:prSet phldrT="[Text]" phldr="1"/>
      <dgm:spPr/>
      <dgm:t>
        <a:bodyPr/>
        <a:lstStyle/>
        <a:p>
          <a:endParaRPr lang="en-US"/>
        </a:p>
      </dgm:t>
    </dgm:pt>
    <dgm:pt modelId="{CC2436C1-C832-4938-87A4-78B201E423D1}" type="parTrans" cxnId="{FA38BE6C-6A4E-4087-9170-AEDDCBEC7CE7}">
      <dgm:prSet/>
      <dgm:spPr/>
      <dgm:t>
        <a:bodyPr/>
        <a:lstStyle/>
        <a:p>
          <a:endParaRPr lang="en-US"/>
        </a:p>
      </dgm:t>
    </dgm:pt>
    <dgm:pt modelId="{06A0EC46-52BC-4595-8D98-C06E45A553A3}" type="sibTrans" cxnId="{FA38BE6C-6A4E-4087-9170-AEDDCBEC7CE7}">
      <dgm:prSet/>
      <dgm:spPr/>
      <dgm:t>
        <a:bodyPr/>
        <a:lstStyle/>
        <a:p>
          <a:endParaRPr lang="en-US"/>
        </a:p>
      </dgm:t>
    </dgm:pt>
    <dgm:pt modelId="{14153F47-C38E-4B79-A647-ED84039B0E11}">
      <dgm:prSet phldrT="[Text]" phldr="1"/>
      <dgm:spPr/>
      <dgm:t>
        <a:bodyPr/>
        <a:lstStyle/>
        <a:p>
          <a:endParaRPr lang="en-US"/>
        </a:p>
      </dgm:t>
    </dgm:pt>
    <dgm:pt modelId="{820E824B-4F6C-433E-941A-A30182F80900}" type="parTrans" cxnId="{EBAAFA29-B698-43D2-9FF5-474C86A4081D}">
      <dgm:prSet/>
      <dgm:spPr/>
      <dgm:t>
        <a:bodyPr/>
        <a:lstStyle/>
        <a:p>
          <a:endParaRPr lang="en-US"/>
        </a:p>
      </dgm:t>
    </dgm:pt>
    <dgm:pt modelId="{D82BD5E3-FE63-4022-B40E-8F83063B9E62}" type="sibTrans" cxnId="{EBAAFA29-B698-43D2-9FF5-474C86A4081D}">
      <dgm:prSet/>
      <dgm:spPr/>
      <dgm:t>
        <a:bodyPr/>
        <a:lstStyle/>
        <a:p>
          <a:endParaRPr lang="en-US"/>
        </a:p>
      </dgm:t>
    </dgm:pt>
    <dgm:pt modelId="{C99EA086-D73C-489E-8413-CA2DCEA15889}" type="pres">
      <dgm:prSet presAssocID="{E03BE5E5-30B5-4887-ADAA-C51CA7F7D54A}" presName="diagram" presStyleCnt="0">
        <dgm:presLayoutVars>
          <dgm:dir/>
          <dgm:resizeHandles val="exact"/>
        </dgm:presLayoutVars>
      </dgm:prSet>
      <dgm:spPr/>
    </dgm:pt>
    <dgm:pt modelId="{42F99286-8786-4CDF-AE4A-B9BB9A0557D7}" type="pres">
      <dgm:prSet presAssocID="{99CC033C-2E34-4629-8CB3-B5C668B42B54}" presName="node" presStyleLbl="node1" presStyleIdx="0" presStyleCnt="5">
        <dgm:presLayoutVars>
          <dgm:bulletEnabled val="1"/>
        </dgm:presLayoutVars>
      </dgm:prSet>
      <dgm:spPr/>
    </dgm:pt>
    <dgm:pt modelId="{CECB9327-A648-486C-85EA-8DCABD61C80F}" type="pres">
      <dgm:prSet presAssocID="{D72E2B8F-81D3-4090-882F-750088ABF57E}" presName="sibTrans" presStyleCnt="0"/>
      <dgm:spPr/>
    </dgm:pt>
    <dgm:pt modelId="{A368B3DE-F27D-40B2-A7B0-A46353B32187}" type="pres">
      <dgm:prSet presAssocID="{6210CA16-B013-4C9D-A302-9E7E75E58965}" presName="node" presStyleLbl="node1" presStyleIdx="1" presStyleCnt="5">
        <dgm:presLayoutVars>
          <dgm:bulletEnabled val="1"/>
        </dgm:presLayoutVars>
      </dgm:prSet>
      <dgm:spPr/>
    </dgm:pt>
    <dgm:pt modelId="{C3FBD676-7C39-4414-8949-F77FAB770829}" type="pres">
      <dgm:prSet presAssocID="{D8D33A85-441E-43D1-8F56-59C7B53FD5F0}" presName="sibTrans" presStyleCnt="0"/>
      <dgm:spPr/>
    </dgm:pt>
    <dgm:pt modelId="{6398A688-1B1E-491B-9EF4-0A96331614A4}" type="pres">
      <dgm:prSet presAssocID="{809AAD7A-41E8-4E6E-B45C-9CD70EFD50D3}" presName="node" presStyleLbl="node1" presStyleIdx="2" presStyleCnt="5">
        <dgm:presLayoutVars>
          <dgm:bulletEnabled val="1"/>
        </dgm:presLayoutVars>
      </dgm:prSet>
      <dgm:spPr/>
    </dgm:pt>
    <dgm:pt modelId="{ED68287B-D53F-4D3B-AE83-BD4AD8B939ED}" type="pres">
      <dgm:prSet presAssocID="{D04622C2-70EC-4494-9755-42899E1ACAD8}" presName="sibTrans" presStyleCnt="0"/>
      <dgm:spPr/>
    </dgm:pt>
    <dgm:pt modelId="{0DF62F6B-CE9E-453D-87E4-1B6C0944834C}" type="pres">
      <dgm:prSet presAssocID="{28903CA0-A182-404E-969A-027C177AE434}" presName="node" presStyleLbl="node1" presStyleIdx="3" presStyleCnt="5">
        <dgm:presLayoutVars>
          <dgm:bulletEnabled val="1"/>
        </dgm:presLayoutVars>
      </dgm:prSet>
      <dgm:spPr/>
    </dgm:pt>
    <dgm:pt modelId="{995F7658-395A-483C-A527-F3A28EDF7ECE}" type="pres">
      <dgm:prSet presAssocID="{06A0EC46-52BC-4595-8D98-C06E45A553A3}" presName="sibTrans" presStyleCnt="0"/>
      <dgm:spPr/>
    </dgm:pt>
    <dgm:pt modelId="{C984D4D6-F2C7-4DAE-BE45-58A7D58C4064}" type="pres">
      <dgm:prSet presAssocID="{14153F47-C38E-4B79-A647-ED84039B0E11}" presName="node" presStyleLbl="node1" presStyleIdx="4" presStyleCnt="5">
        <dgm:presLayoutVars>
          <dgm:bulletEnabled val="1"/>
        </dgm:presLayoutVars>
      </dgm:prSet>
      <dgm:spPr/>
    </dgm:pt>
  </dgm:ptLst>
  <dgm:cxnLst>
    <dgm:cxn modelId="{060CC2FD-06D8-42FE-AB0D-BFE105A872DA}" srcId="{E03BE5E5-30B5-4887-ADAA-C51CA7F7D54A}" destId="{809AAD7A-41E8-4E6E-B45C-9CD70EFD50D3}" srcOrd="2" destOrd="0" parTransId="{73D6D596-6182-489E-B8E4-4B14C352A5B7}" sibTransId="{D04622C2-70EC-4494-9755-42899E1ACAD8}"/>
    <dgm:cxn modelId="{ECEEA915-F308-48EF-9803-5351A14A6A11}" type="presOf" srcId="{99CC033C-2E34-4629-8CB3-B5C668B42B54}" destId="{42F99286-8786-4CDF-AE4A-B9BB9A0557D7}" srcOrd="0" destOrd="0" presId="urn:microsoft.com/office/officeart/2005/8/layout/default"/>
    <dgm:cxn modelId="{AF8DA10E-A0D2-4940-BC8E-8E6F1FCEA0C1}" srcId="{E03BE5E5-30B5-4887-ADAA-C51CA7F7D54A}" destId="{6210CA16-B013-4C9D-A302-9E7E75E58965}" srcOrd="1" destOrd="0" parTransId="{DAF08A30-BC2A-4F61-B491-7B2E2A568600}" sibTransId="{D8D33A85-441E-43D1-8F56-59C7B53FD5F0}"/>
    <dgm:cxn modelId="{3D11CBC5-41D3-4F7F-815E-D5AE03734290}" type="presOf" srcId="{6210CA16-B013-4C9D-A302-9E7E75E58965}" destId="{A368B3DE-F27D-40B2-A7B0-A46353B32187}" srcOrd="0" destOrd="0" presId="urn:microsoft.com/office/officeart/2005/8/layout/default"/>
    <dgm:cxn modelId="{141F8FFE-41CE-438A-85EB-6C3B7D2FCF58}" type="presOf" srcId="{809AAD7A-41E8-4E6E-B45C-9CD70EFD50D3}" destId="{6398A688-1B1E-491B-9EF4-0A96331614A4}" srcOrd="0" destOrd="0" presId="urn:microsoft.com/office/officeart/2005/8/layout/default"/>
    <dgm:cxn modelId="{62582E18-6890-4334-813D-E85CFC0F5911}" srcId="{E03BE5E5-30B5-4887-ADAA-C51CA7F7D54A}" destId="{99CC033C-2E34-4629-8CB3-B5C668B42B54}" srcOrd="0" destOrd="0" parTransId="{7B09BD8F-6CB3-4A9B-943A-F7CEE87A8DA6}" sibTransId="{D72E2B8F-81D3-4090-882F-750088ABF57E}"/>
    <dgm:cxn modelId="{A9F8E070-FD59-4317-81BE-A42407E29D38}" type="presOf" srcId="{E03BE5E5-30B5-4887-ADAA-C51CA7F7D54A}" destId="{C99EA086-D73C-489E-8413-CA2DCEA15889}" srcOrd="0" destOrd="0" presId="urn:microsoft.com/office/officeart/2005/8/layout/default"/>
    <dgm:cxn modelId="{4E4E0D2C-ACCA-493A-B6E7-EE405CE8E497}" type="presOf" srcId="{14153F47-C38E-4B79-A647-ED84039B0E11}" destId="{C984D4D6-F2C7-4DAE-BE45-58A7D58C4064}" srcOrd="0" destOrd="0" presId="urn:microsoft.com/office/officeart/2005/8/layout/default"/>
    <dgm:cxn modelId="{EBAAFA29-B698-43D2-9FF5-474C86A4081D}" srcId="{E03BE5E5-30B5-4887-ADAA-C51CA7F7D54A}" destId="{14153F47-C38E-4B79-A647-ED84039B0E11}" srcOrd="4" destOrd="0" parTransId="{820E824B-4F6C-433E-941A-A30182F80900}" sibTransId="{D82BD5E3-FE63-4022-B40E-8F83063B9E62}"/>
    <dgm:cxn modelId="{FA38BE6C-6A4E-4087-9170-AEDDCBEC7CE7}" srcId="{E03BE5E5-30B5-4887-ADAA-C51CA7F7D54A}" destId="{28903CA0-A182-404E-969A-027C177AE434}" srcOrd="3" destOrd="0" parTransId="{CC2436C1-C832-4938-87A4-78B201E423D1}" sibTransId="{06A0EC46-52BC-4595-8D98-C06E45A553A3}"/>
    <dgm:cxn modelId="{D51EEC35-A9ED-48B8-B10C-10E3F063207A}" type="presOf" srcId="{28903CA0-A182-404E-969A-027C177AE434}" destId="{0DF62F6B-CE9E-453D-87E4-1B6C0944834C}" srcOrd="0" destOrd="0" presId="urn:microsoft.com/office/officeart/2005/8/layout/default"/>
    <dgm:cxn modelId="{2FAE9ADD-9768-455F-8CD0-158E66BBBE45}" type="presParOf" srcId="{C99EA086-D73C-489E-8413-CA2DCEA15889}" destId="{42F99286-8786-4CDF-AE4A-B9BB9A0557D7}" srcOrd="0" destOrd="0" presId="urn:microsoft.com/office/officeart/2005/8/layout/default"/>
    <dgm:cxn modelId="{FD66616F-B7E2-479C-AA85-131A240E27F2}" type="presParOf" srcId="{C99EA086-D73C-489E-8413-CA2DCEA15889}" destId="{CECB9327-A648-486C-85EA-8DCABD61C80F}" srcOrd="1" destOrd="0" presId="urn:microsoft.com/office/officeart/2005/8/layout/default"/>
    <dgm:cxn modelId="{5264E165-1D1B-477F-BC0E-2CB86DC15E7E}" type="presParOf" srcId="{C99EA086-D73C-489E-8413-CA2DCEA15889}" destId="{A368B3DE-F27D-40B2-A7B0-A46353B32187}" srcOrd="2" destOrd="0" presId="urn:microsoft.com/office/officeart/2005/8/layout/default"/>
    <dgm:cxn modelId="{15BBDF99-857B-4A9C-819A-9FBABB78B5E2}" type="presParOf" srcId="{C99EA086-D73C-489E-8413-CA2DCEA15889}" destId="{C3FBD676-7C39-4414-8949-F77FAB770829}" srcOrd="3" destOrd="0" presId="urn:microsoft.com/office/officeart/2005/8/layout/default"/>
    <dgm:cxn modelId="{7919512A-8A15-40DE-88AD-BA05E5E76A7E}" type="presParOf" srcId="{C99EA086-D73C-489E-8413-CA2DCEA15889}" destId="{6398A688-1B1E-491B-9EF4-0A96331614A4}" srcOrd="4" destOrd="0" presId="urn:microsoft.com/office/officeart/2005/8/layout/default"/>
    <dgm:cxn modelId="{F55A4824-D54E-4C26-8D0E-2DC77EE4A897}" type="presParOf" srcId="{C99EA086-D73C-489E-8413-CA2DCEA15889}" destId="{ED68287B-D53F-4D3B-AE83-BD4AD8B939ED}" srcOrd="5" destOrd="0" presId="urn:microsoft.com/office/officeart/2005/8/layout/default"/>
    <dgm:cxn modelId="{08809A04-D86B-4B45-8F6C-2A7AFC443933}" type="presParOf" srcId="{C99EA086-D73C-489E-8413-CA2DCEA15889}" destId="{0DF62F6B-CE9E-453D-87E4-1B6C0944834C}" srcOrd="6" destOrd="0" presId="urn:microsoft.com/office/officeart/2005/8/layout/default"/>
    <dgm:cxn modelId="{5AC6D50C-9CA2-437C-856E-DD81A121F306}" type="presParOf" srcId="{C99EA086-D73C-489E-8413-CA2DCEA15889}" destId="{995F7658-395A-483C-A527-F3A28EDF7ECE}" srcOrd="7" destOrd="0" presId="urn:microsoft.com/office/officeart/2005/8/layout/default"/>
    <dgm:cxn modelId="{FE761B7E-CFF0-49C9-835A-1B0E5AF83206}" type="presParOf" srcId="{C99EA086-D73C-489E-8413-CA2DCEA15889}" destId="{C984D4D6-F2C7-4DAE-BE45-58A7D58C4064}" srcOrd="8" destOrd="0" presId="urn:microsoft.com/office/officeart/2005/8/layout/defaul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CA7D9B-C69F-42FA-9632-A74D803F61E4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FDC48EA2-D1BD-45F3-B0D1-983F1D265FCF}">
      <dgm:prSet phldrT="[Text]" phldr="1"/>
      <dgm:spPr/>
      <dgm:t>
        <a:bodyPr/>
        <a:lstStyle/>
        <a:p>
          <a:endParaRPr lang="en-US"/>
        </a:p>
      </dgm:t>
    </dgm:pt>
    <dgm:pt modelId="{08E1B542-BBFD-4C4C-89F2-1B57D584DD37}" type="parTrans" cxnId="{D2189F5C-6FD8-47AE-ABB4-519F5F31E197}">
      <dgm:prSet/>
      <dgm:spPr/>
      <dgm:t>
        <a:bodyPr/>
        <a:lstStyle/>
        <a:p>
          <a:endParaRPr lang="en-US"/>
        </a:p>
      </dgm:t>
    </dgm:pt>
    <dgm:pt modelId="{67EF3785-3E61-4C32-A9E7-FB9EBE0640CC}" type="sibTrans" cxnId="{D2189F5C-6FD8-47AE-ABB4-519F5F31E197}">
      <dgm:prSet/>
      <dgm:spPr/>
      <dgm:t>
        <a:bodyPr/>
        <a:lstStyle/>
        <a:p>
          <a:endParaRPr lang="en-US"/>
        </a:p>
      </dgm:t>
    </dgm:pt>
    <dgm:pt modelId="{76D12A12-B37B-4CE6-A71F-D82E9452F229}">
      <dgm:prSet phldrT="[Text]" phldr="1"/>
      <dgm:spPr/>
      <dgm:t>
        <a:bodyPr/>
        <a:lstStyle/>
        <a:p>
          <a:endParaRPr lang="en-US"/>
        </a:p>
      </dgm:t>
    </dgm:pt>
    <dgm:pt modelId="{01087DBE-C3CE-44E5-B793-7ABA02883EAC}" type="parTrans" cxnId="{39650A71-9947-47E3-AC61-340290804DA9}">
      <dgm:prSet/>
      <dgm:spPr/>
      <dgm:t>
        <a:bodyPr/>
        <a:lstStyle/>
        <a:p>
          <a:endParaRPr lang="en-US"/>
        </a:p>
      </dgm:t>
    </dgm:pt>
    <dgm:pt modelId="{A8008C2D-78B9-41E4-9A36-44A85EF236BF}" type="sibTrans" cxnId="{39650A71-9947-47E3-AC61-340290804DA9}">
      <dgm:prSet/>
      <dgm:spPr/>
      <dgm:t>
        <a:bodyPr/>
        <a:lstStyle/>
        <a:p>
          <a:endParaRPr lang="en-US"/>
        </a:p>
      </dgm:t>
    </dgm:pt>
    <dgm:pt modelId="{77886847-C224-488A-8D19-5F127EF7941D}">
      <dgm:prSet phldrT="[Text]" phldr="1"/>
      <dgm:spPr/>
      <dgm:t>
        <a:bodyPr/>
        <a:lstStyle/>
        <a:p>
          <a:endParaRPr lang="en-US"/>
        </a:p>
      </dgm:t>
    </dgm:pt>
    <dgm:pt modelId="{616E51B7-2DC3-4C02-A618-E10A1EACF6B3}" type="parTrans" cxnId="{9412A5ED-8965-41CF-9579-F561C35C09E0}">
      <dgm:prSet/>
      <dgm:spPr/>
      <dgm:t>
        <a:bodyPr/>
        <a:lstStyle/>
        <a:p>
          <a:endParaRPr lang="en-US"/>
        </a:p>
      </dgm:t>
    </dgm:pt>
    <dgm:pt modelId="{EB460260-E5FA-4E7A-8BDE-1FF9EDA8F991}" type="sibTrans" cxnId="{9412A5ED-8965-41CF-9579-F561C35C09E0}">
      <dgm:prSet/>
      <dgm:spPr/>
      <dgm:t>
        <a:bodyPr/>
        <a:lstStyle/>
        <a:p>
          <a:endParaRPr lang="en-US"/>
        </a:p>
      </dgm:t>
    </dgm:pt>
    <dgm:pt modelId="{F21D10CB-338A-42D2-92A8-C3C77DBA0937}">
      <dgm:prSet phldrT="[Text]" phldr="1"/>
      <dgm:spPr/>
      <dgm:t>
        <a:bodyPr/>
        <a:lstStyle/>
        <a:p>
          <a:endParaRPr lang="en-US"/>
        </a:p>
      </dgm:t>
    </dgm:pt>
    <dgm:pt modelId="{A580DBA8-D0E0-4046-8000-9A9BFE82E6C6}" type="parTrans" cxnId="{CFE8B1F0-70F0-4C36-AD90-8B87BABF9621}">
      <dgm:prSet/>
      <dgm:spPr/>
      <dgm:t>
        <a:bodyPr/>
        <a:lstStyle/>
        <a:p>
          <a:endParaRPr lang="en-US"/>
        </a:p>
      </dgm:t>
    </dgm:pt>
    <dgm:pt modelId="{34AF8A8C-2AC1-464C-BAF7-465A1A71277E}" type="sibTrans" cxnId="{CFE8B1F0-70F0-4C36-AD90-8B87BABF9621}">
      <dgm:prSet/>
      <dgm:spPr/>
      <dgm:t>
        <a:bodyPr/>
        <a:lstStyle/>
        <a:p>
          <a:endParaRPr lang="en-US"/>
        </a:p>
      </dgm:t>
    </dgm:pt>
    <dgm:pt modelId="{2629D244-D05C-49DF-93AE-D42428EDC3B2}">
      <dgm:prSet phldrT="[Text]" phldr="1"/>
      <dgm:spPr/>
      <dgm:t>
        <a:bodyPr/>
        <a:lstStyle/>
        <a:p>
          <a:endParaRPr lang="en-US"/>
        </a:p>
      </dgm:t>
    </dgm:pt>
    <dgm:pt modelId="{B482419F-4C20-4A82-AD9D-3CD2261B65B8}" type="parTrans" cxnId="{AC82BD97-FE78-47BE-9064-D11B421D91BD}">
      <dgm:prSet/>
      <dgm:spPr/>
      <dgm:t>
        <a:bodyPr/>
        <a:lstStyle/>
        <a:p>
          <a:endParaRPr lang="en-US"/>
        </a:p>
      </dgm:t>
    </dgm:pt>
    <dgm:pt modelId="{7B0F69DD-C3A5-45E9-A4A4-3F8B1B8D56FA}" type="sibTrans" cxnId="{AC82BD97-FE78-47BE-9064-D11B421D91BD}">
      <dgm:prSet/>
      <dgm:spPr/>
      <dgm:t>
        <a:bodyPr/>
        <a:lstStyle/>
        <a:p>
          <a:endParaRPr lang="en-US"/>
        </a:p>
      </dgm:t>
    </dgm:pt>
    <dgm:pt modelId="{B95ED5F4-ED03-473E-BE06-4DF9D7C4BD49}" type="pres">
      <dgm:prSet presAssocID="{45CA7D9B-C69F-42FA-9632-A74D803F61E4}" presName="diagram" presStyleCnt="0">
        <dgm:presLayoutVars>
          <dgm:dir/>
          <dgm:resizeHandles val="exact"/>
        </dgm:presLayoutVars>
      </dgm:prSet>
      <dgm:spPr/>
    </dgm:pt>
    <dgm:pt modelId="{9BD186C7-9A1A-4211-A37B-10A6EAD873DF}" type="pres">
      <dgm:prSet presAssocID="{FDC48EA2-D1BD-45F3-B0D1-983F1D265FCF}" presName="node" presStyleLbl="node1" presStyleIdx="0" presStyleCnt="5">
        <dgm:presLayoutVars>
          <dgm:bulletEnabled val="1"/>
        </dgm:presLayoutVars>
      </dgm:prSet>
      <dgm:spPr/>
    </dgm:pt>
    <dgm:pt modelId="{AE7475FB-9599-4947-9CA9-039051A18938}" type="pres">
      <dgm:prSet presAssocID="{67EF3785-3E61-4C32-A9E7-FB9EBE0640CC}" presName="sibTrans" presStyleCnt="0"/>
      <dgm:spPr/>
    </dgm:pt>
    <dgm:pt modelId="{C16806CE-DBE4-4EEF-990C-01F9E25931EE}" type="pres">
      <dgm:prSet presAssocID="{76D12A12-B37B-4CE6-A71F-D82E9452F229}" presName="node" presStyleLbl="node1" presStyleIdx="1" presStyleCnt="5">
        <dgm:presLayoutVars>
          <dgm:bulletEnabled val="1"/>
        </dgm:presLayoutVars>
      </dgm:prSet>
      <dgm:spPr/>
    </dgm:pt>
    <dgm:pt modelId="{0447AF28-4F49-4A0F-8CB7-0FCD82D41DCA}" type="pres">
      <dgm:prSet presAssocID="{A8008C2D-78B9-41E4-9A36-44A85EF236BF}" presName="sibTrans" presStyleCnt="0"/>
      <dgm:spPr/>
    </dgm:pt>
    <dgm:pt modelId="{05ED639A-326C-4F5C-B051-97C83FDAB44C}" type="pres">
      <dgm:prSet presAssocID="{77886847-C224-488A-8D19-5F127EF7941D}" presName="node" presStyleLbl="node1" presStyleIdx="2" presStyleCnt="5">
        <dgm:presLayoutVars>
          <dgm:bulletEnabled val="1"/>
        </dgm:presLayoutVars>
      </dgm:prSet>
      <dgm:spPr/>
    </dgm:pt>
    <dgm:pt modelId="{1FE4957E-8C76-44C6-ADF5-8F8FFB51B887}" type="pres">
      <dgm:prSet presAssocID="{EB460260-E5FA-4E7A-8BDE-1FF9EDA8F991}" presName="sibTrans" presStyleCnt="0"/>
      <dgm:spPr/>
    </dgm:pt>
    <dgm:pt modelId="{D872B5A9-9DE4-4BF2-9244-BAC2174EAAEA}" type="pres">
      <dgm:prSet presAssocID="{F21D10CB-338A-42D2-92A8-C3C77DBA0937}" presName="node" presStyleLbl="node1" presStyleIdx="3" presStyleCnt="5">
        <dgm:presLayoutVars>
          <dgm:bulletEnabled val="1"/>
        </dgm:presLayoutVars>
      </dgm:prSet>
      <dgm:spPr/>
    </dgm:pt>
    <dgm:pt modelId="{924D7B0D-49B4-4DE0-8B86-09D6A57D0770}" type="pres">
      <dgm:prSet presAssocID="{34AF8A8C-2AC1-464C-BAF7-465A1A71277E}" presName="sibTrans" presStyleCnt="0"/>
      <dgm:spPr/>
    </dgm:pt>
    <dgm:pt modelId="{D3BBEF77-4CD3-4FF2-99D1-50E30908E5DE}" type="pres">
      <dgm:prSet presAssocID="{2629D244-D05C-49DF-93AE-D42428EDC3B2}" presName="node" presStyleLbl="node1" presStyleIdx="4" presStyleCnt="5">
        <dgm:presLayoutVars>
          <dgm:bulletEnabled val="1"/>
        </dgm:presLayoutVars>
      </dgm:prSet>
      <dgm:spPr/>
    </dgm:pt>
  </dgm:ptLst>
  <dgm:cxnLst>
    <dgm:cxn modelId="{AC82BD97-FE78-47BE-9064-D11B421D91BD}" srcId="{45CA7D9B-C69F-42FA-9632-A74D803F61E4}" destId="{2629D244-D05C-49DF-93AE-D42428EDC3B2}" srcOrd="4" destOrd="0" parTransId="{B482419F-4C20-4A82-AD9D-3CD2261B65B8}" sibTransId="{7B0F69DD-C3A5-45E9-A4A4-3F8B1B8D56FA}"/>
    <dgm:cxn modelId="{0E7B1136-E560-4B3D-ADC0-02EADB0BBF80}" type="presOf" srcId="{77886847-C224-488A-8D19-5F127EF7941D}" destId="{05ED639A-326C-4F5C-B051-97C83FDAB44C}" srcOrd="0" destOrd="0" presId="urn:microsoft.com/office/officeart/2005/8/layout/default"/>
    <dgm:cxn modelId="{03D732A2-A155-4331-B501-2E110C73EE63}" type="presOf" srcId="{45CA7D9B-C69F-42FA-9632-A74D803F61E4}" destId="{B95ED5F4-ED03-473E-BE06-4DF9D7C4BD49}" srcOrd="0" destOrd="0" presId="urn:microsoft.com/office/officeart/2005/8/layout/default"/>
    <dgm:cxn modelId="{0CF49DD4-1C55-4B86-93B2-16CE75C43E72}" type="presOf" srcId="{FDC48EA2-D1BD-45F3-B0D1-983F1D265FCF}" destId="{9BD186C7-9A1A-4211-A37B-10A6EAD873DF}" srcOrd="0" destOrd="0" presId="urn:microsoft.com/office/officeart/2005/8/layout/default"/>
    <dgm:cxn modelId="{3380F0A1-425E-4CE1-A1B3-6679903A8F91}" type="presOf" srcId="{76D12A12-B37B-4CE6-A71F-D82E9452F229}" destId="{C16806CE-DBE4-4EEF-990C-01F9E25931EE}" srcOrd="0" destOrd="0" presId="urn:microsoft.com/office/officeart/2005/8/layout/default"/>
    <dgm:cxn modelId="{CFE8B1F0-70F0-4C36-AD90-8B87BABF9621}" srcId="{45CA7D9B-C69F-42FA-9632-A74D803F61E4}" destId="{F21D10CB-338A-42D2-92A8-C3C77DBA0937}" srcOrd="3" destOrd="0" parTransId="{A580DBA8-D0E0-4046-8000-9A9BFE82E6C6}" sibTransId="{34AF8A8C-2AC1-464C-BAF7-465A1A71277E}"/>
    <dgm:cxn modelId="{CEC3EFD3-41FE-425C-A406-DACFD1E94A74}" type="presOf" srcId="{2629D244-D05C-49DF-93AE-D42428EDC3B2}" destId="{D3BBEF77-4CD3-4FF2-99D1-50E30908E5DE}" srcOrd="0" destOrd="0" presId="urn:microsoft.com/office/officeart/2005/8/layout/default"/>
    <dgm:cxn modelId="{9412A5ED-8965-41CF-9579-F561C35C09E0}" srcId="{45CA7D9B-C69F-42FA-9632-A74D803F61E4}" destId="{77886847-C224-488A-8D19-5F127EF7941D}" srcOrd="2" destOrd="0" parTransId="{616E51B7-2DC3-4C02-A618-E10A1EACF6B3}" sibTransId="{EB460260-E5FA-4E7A-8BDE-1FF9EDA8F991}"/>
    <dgm:cxn modelId="{7C240D79-A5D6-4DD2-8556-DDCBB3C37BC3}" type="presOf" srcId="{F21D10CB-338A-42D2-92A8-C3C77DBA0937}" destId="{D872B5A9-9DE4-4BF2-9244-BAC2174EAAEA}" srcOrd="0" destOrd="0" presId="urn:microsoft.com/office/officeart/2005/8/layout/default"/>
    <dgm:cxn modelId="{D2189F5C-6FD8-47AE-ABB4-519F5F31E197}" srcId="{45CA7D9B-C69F-42FA-9632-A74D803F61E4}" destId="{FDC48EA2-D1BD-45F3-B0D1-983F1D265FCF}" srcOrd="0" destOrd="0" parTransId="{08E1B542-BBFD-4C4C-89F2-1B57D584DD37}" sibTransId="{67EF3785-3E61-4C32-A9E7-FB9EBE0640CC}"/>
    <dgm:cxn modelId="{39650A71-9947-47E3-AC61-340290804DA9}" srcId="{45CA7D9B-C69F-42FA-9632-A74D803F61E4}" destId="{76D12A12-B37B-4CE6-A71F-D82E9452F229}" srcOrd="1" destOrd="0" parTransId="{01087DBE-C3CE-44E5-B793-7ABA02883EAC}" sibTransId="{A8008C2D-78B9-41E4-9A36-44A85EF236BF}"/>
    <dgm:cxn modelId="{0F146548-5167-461B-9863-5B2C6D8ADE73}" type="presParOf" srcId="{B95ED5F4-ED03-473E-BE06-4DF9D7C4BD49}" destId="{9BD186C7-9A1A-4211-A37B-10A6EAD873DF}" srcOrd="0" destOrd="0" presId="urn:microsoft.com/office/officeart/2005/8/layout/default"/>
    <dgm:cxn modelId="{1C2CCE39-6691-4696-88AF-8BE338D533C5}" type="presParOf" srcId="{B95ED5F4-ED03-473E-BE06-4DF9D7C4BD49}" destId="{AE7475FB-9599-4947-9CA9-039051A18938}" srcOrd="1" destOrd="0" presId="urn:microsoft.com/office/officeart/2005/8/layout/default"/>
    <dgm:cxn modelId="{202AC55E-A7DD-4DAE-B7E1-881D2B84B87F}" type="presParOf" srcId="{B95ED5F4-ED03-473E-BE06-4DF9D7C4BD49}" destId="{C16806CE-DBE4-4EEF-990C-01F9E25931EE}" srcOrd="2" destOrd="0" presId="urn:microsoft.com/office/officeart/2005/8/layout/default"/>
    <dgm:cxn modelId="{6496F603-DE53-4C56-95E0-684F64D6D901}" type="presParOf" srcId="{B95ED5F4-ED03-473E-BE06-4DF9D7C4BD49}" destId="{0447AF28-4F49-4A0F-8CB7-0FCD82D41DCA}" srcOrd="3" destOrd="0" presId="urn:microsoft.com/office/officeart/2005/8/layout/default"/>
    <dgm:cxn modelId="{A1F7B55E-57AF-4248-A949-01E802A01D34}" type="presParOf" srcId="{B95ED5F4-ED03-473E-BE06-4DF9D7C4BD49}" destId="{05ED639A-326C-4F5C-B051-97C83FDAB44C}" srcOrd="4" destOrd="0" presId="urn:microsoft.com/office/officeart/2005/8/layout/default"/>
    <dgm:cxn modelId="{DCE1B9D7-4992-4298-921D-5ECC402EC5EC}" type="presParOf" srcId="{B95ED5F4-ED03-473E-BE06-4DF9D7C4BD49}" destId="{1FE4957E-8C76-44C6-ADF5-8F8FFB51B887}" srcOrd="5" destOrd="0" presId="urn:microsoft.com/office/officeart/2005/8/layout/default"/>
    <dgm:cxn modelId="{6104F52C-B9A4-4199-B196-EBA9AC92A049}" type="presParOf" srcId="{B95ED5F4-ED03-473E-BE06-4DF9D7C4BD49}" destId="{D872B5A9-9DE4-4BF2-9244-BAC2174EAAEA}" srcOrd="6" destOrd="0" presId="urn:microsoft.com/office/officeart/2005/8/layout/default"/>
    <dgm:cxn modelId="{5F8C1291-DFA6-4F83-86AB-78063A9B483C}" type="presParOf" srcId="{B95ED5F4-ED03-473E-BE06-4DF9D7C4BD49}" destId="{924D7B0D-49B4-4DE0-8B86-09D6A57D0770}" srcOrd="7" destOrd="0" presId="urn:microsoft.com/office/officeart/2005/8/layout/default"/>
    <dgm:cxn modelId="{2F5E6E6B-E106-421A-AC6C-65E5AAC327E7}" type="presParOf" srcId="{B95ED5F4-ED03-473E-BE06-4DF9D7C4BD49}" destId="{D3BBEF77-4CD3-4FF2-99D1-50E30908E5DE}" srcOrd="8" destOrd="0" presId="urn:microsoft.com/office/officeart/2005/8/layout/default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129FB4-64D1-446D-9EDC-3CD462E043F9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9FC1403A-1D11-465A-99F0-0497AB4FB67C}">
      <dgm:prSet phldrT="[Text]" phldr="1"/>
      <dgm:spPr/>
      <dgm:t>
        <a:bodyPr/>
        <a:lstStyle/>
        <a:p>
          <a:endParaRPr lang="en-US"/>
        </a:p>
      </dgm:t>
    </dgm:pt>
    <dgm:pt modelId="{C9396FFE-C3D2-47A9-8EE2-BF8DA1172DF1}" type="parTrans" cxnId="{B9E7A375-62C0-4DDE-AFBA-EB3B2FCDFE05}">
      <dgm:prSet/>
      <dgm:spPr/>
      <dgm:t>
        <a:bodyPr/>
        <a:lstStyle/>
        <a:p>
          <a:endParaRPr lang="en-US"/>
        </a:p>
      </dgm:t>
    </dgm:pt>
    <dgm:pt modelId="{DD189E8A-5A9A-494F-992D-143B04083A0C}" type="sibTrans" cxnId="{B9E7A375-62C0-4DDE-AFBA-EB3B2FCDFE05}">
      <dgm:prSet/>
      <dgm:spPr/>
      <dgm:t>
        <a:bodyPr/>
        <a:lstStyle/>
        <a:p>
          <a:endParaRPr lang="en-US"/>
        </a:p>
      </dgm:t>
    </dgm:pt>
    <dgm:pt modelId="{9808E983-4825-4E73-8663-8995FFFC55C6}">
      <dgm:prSet phldrT="[Text]" phldr="1"/>
      <dgm:spPr/>
      <dgm:t>
        <a:bodyPr/>
        <a:lstStyle/>
        <a:p>
          <a:endParaRPr lang="en-US"/>
        </a:p>
      </dgm:t>
    </dgm:pt>
    <dgm:pt modelId="{EEE8F09E-A001-4FF6-8F4A-E73D96A5BE41}" type="parTrans" cxnId="{2D044B46-13D1-4839-80BE-288983921288}">
      <dgm:prSet/>
      <dgm:spPr/>
      <dgm:t>
        <a:bodyPr/>
        <a:lstStyle/>
        <a:p>
          <a:endParaRPr lang="en-US"/>
        </a:p>
      </dgm:t>
    </dgm:pt>
    <dgm:pt modelId="{0B325D92-4B0C-4638-B903-5D45633185C5}" type="sibTrans" cxnId="{2D044B46-13D1-4839-80BE-288983921288}">
      <dgm:prSet/>
      <dgm:spPr/>
      <dgm:t>
        <a:bodyPr/>
        <a:lstStyle/>
        <a:p>
          <a:endParaRPr lang="en-US"/>
        </a:p>
      </dgm:t>
    </dgm:pt>
    <dgm:pt modelId="{38B368B8-A13A-43EA-A87E-14C78EB74705}">
      <dgm:prSet phldrT="[Text]" phldr="1"/>
      <dgm:spPr/>
      <dgm:t>
        <a:bodyPr/>
        <a:lstStyle/>
        <a:p>
          <a:endParaRPr lang="en-US"/>
        </a:p>
      </dgm:t>
    </dgm:pt>
    <dgm:pt modelId="{08C7E26D-3D7A-4A24-A560-5426CD3A6C6C}" type="parTrans" cxnId="{31E8EE9C-EC4D-452A-9F4E-CCF8495704AC}">
      <dgm:prSet/>
      <dgm:spPr/>
      <dgm:t>
        <a:bodyPr/>
        <a:lstStyle/>
        <a:p>
          <a:endParaRPr lang="en-US"/>
        </a:p>
      </dgm:t>
    </dgm:pt>
    <dgm:pt modelId="{EE7093BC-5440-434C-BE79-09002F884CFE}" type="sibTrans" cxnId="{31E8EE9C-EC4D-452A-9F4E-CCF8495704AC}">
      <dgm:prSet/>
      <dgm:spPr/>
      <dgm:t>
        <a:bodyPr/>
        <a:lstStyle/>
        <a:p>
          <a:endParaRPr lang="en-US"/>
        </a:p>
      </dgm:t>
    </dgm:pt>
    <dgm:pt modelId="{1F0051A0-7320-4C5E-93FA-770CF261104D}">
      <dgm:prSet phldrT="[Text]" phldr="1"/>
      <dgm:spPr/>
      <dgm:t>
        <a:bodyPr/>
        <a:lstStyle/>
        <a:p>
          <a:endParaRPr lang="en-US"/>
        </a:p>
      </dgm:t>
    </dgm:pt>
    <dgm:pt modelId="{9D44BE94-E5BB-43A1-BA13-2C593B416626}" type="parTrans" cxnId="{9F9295FF-97EA-4859-8FDD-385C0815326F}">
      <dgm:prSet/>
      <dgm:spPr/>
      <dgm:t>
        <a:bodyPr/>
        <a:lstStyle/>
        <a:p>
          <a:endParaRPr lang="en-US"/>
        </a:p>
      </dgm:t>
    </dgm:pt>
    <dgm:pt modelId="{05F56709-ACD1-4CA9-A284-ABF841B3A98B}" type="sibTrans" cxnId="{9F9295FF-97EA-4859-8FDD-385C0815326F}">
      <dgm:prSet/>
      <dgm:spPr/>
      <dgm:t>
        <a:bodyPr/>
        <a:lstStyle/>
        <a:p>
          <a:endParaRPr lang="en-US"/>
        </a:p>
      </dgm:t>
    </dgm:pt>
    <dgm:pt modelId="{C5ECC4A4-0D63-4E7E-862A-E2481869DFAB}">
      <dgm:prSet phldrT="[Text]" phldr="1"/>
      <dgm:spPr/>
      <dgm:t>
        <a:bodyPr/>
        <a:lstStyle/>
        <a:p>
          <a:endParaRPr lang="en-US"/>
        </a:p>
      </dgm:t>
    </dgm:pt>
    <dgm:pt modelId="{EEEEA2A5-7F29-468C-A890-A782BA95030E}" type="parTrans" cxnId="{7771BC4A-EEF1-4755-8584-04B327FC5499}">
      <dgm:prSet/>
      <dgm:spPr/>
      <dgm:t>
        <a:bodyPr/>
        <a:lstStyle/>
        <a:p>
          <a:endParaRPr lang="en-US"/>
        </a:p>
      </dgm:t>
    </dgm:pt>
    <dgm:pt modelId="{59BAA04C-9540-4174-A96D-9C60F49009FD}" type="sibTrans" cxnId="{7771BC4A-EEF1-4755-8584-04B327FC5499}">
      <dgm:prSet/>
      <dgm:spPr/>
      <dgm:t>
        <a:bodyPr/>
        <a:lstStyle/>
        <a:p>
          <a:endParaRPr lang="en-US"/>
        </a:p>
      </dgm:t>
    </dgm:pt>
    <dgm:pt modelId="{C25CB313-D69C-483D-B9DD-BDE7ABEC9BE5}" type="pres">
      <dgm:prSet presAssocID="{D2129FB4-64D1-446D-9EDC-3CD462E043F9}" presName="diagram" presStyleCnt="0">
        <dgm:presLayoutVars>
          <dgm:dir/>
          <dgm:resizeHandles val="exact"/>
        </dgm:presLayoutVars>
      </dgm:prSet>
      <dgm:spPr/>
    </dgm:pt>
    <dgm:pt modelId="{E5D7A5F7-DA1C-4AC2-8DB6-9CA03960C114}" type="pres">
      <dgm:prSet presAssocID="{9FC1403A-1D11-465A-99F0-0497AB4FB67C}" presName="node" presStyleLbl="node1" presStyleIdx="0" presStyleCnt="5">
        <dgm:presLayoutVars>
          <dgm:bulletEnabled val="1"/>
        </dgm:presLayoutVars>
      </dgm:prSet>
      <dgm:spPr/>
    </dgm:pt>
    <dgm:pt modelId="{41D07DFD-2292-4714-93FC-23832A6480E7}" type="pres">
      <dgm:prSet presAssocID="{DD189E8A-5A9A-494F-992D-143B04083A0C}" presName="sibTrans" presStyleCnt="0"/>
      <dgm:spPr/>
    </dgm:pt>
    <dgm:pt modelId="{AA4A7B13-F3BB-4515-AA66-BDD4882CBBEB}" type="pres">
      <dgm:prSet presAssocID="{9808E983-4825-4E73-8663-8995FFFC55C6}" presName="node" presStyleLbl="node1" presStyleIdx="1" presStyleCnt="5">
        <dgm:presLayoutVars>
          <dgm:bulletEnabled val="1"/>
        </dgm:presLayoutVars>
      </dgm:prSet>
      <dgm:spPr/>
    </dgm:pt>
    <dgm:pt modelId="{315369DC-C490-489C-83A6-EC16C6609D38}" type="pres">
      <dgm:prSet presAssocID="{0B325D92-4B0C-4638-B903-5D45633185C5}" presName="sibTrans" presStyleCnt="0"/>
      <dgm:spPr/>
    </dgm:pt>
    <dgm:pt modelId="{9360B02A-C59A-46E2-B3E6-C765E682AAF4}" type="pres">
      <dgm:prSet presAssocID="{38B368B8-A13A-43EA-A87E-14C78EB74705}" presName="node" presStyleLbl="node1" presStyleIdx="2" presStyleCnt="5">
        <dgm:presLayoutVars>
          <dgm:bulletEnabled val="1"/>
        </dgm:presLayoutVars>
      </dgm:prSet>
      <dgm:spPr/>
    </dgm:pt>
    <dgm:pt modelId="{5A9FEFC9-6437-4B86-8094-779D14F2BDBB}" type="pres">
      <dgm:prSet presAssocID="{EE7093BC-5440-434C-BE79-09002F884CFE}" presName="sibTrans" presStyleCnt="0"/>
      <dgm:spPr/>
    </dgm:pt>
    <dgm:pt modelId="{304BC4ED-9050-4DD9-8E5F-B2116955D230}" type="pres">
      <dgm:prSet presAssocID="{1F0051A0-7320-4C5E-93FA-770CF261104D}" presName="node" presStyleLbl="node1" presStyleIdx="3" presStyleCnt="5">
        <dgm:presLayoutVars>
          <dgm:bulletEnabled val="1"/>
        </dgm:presLayoutVars>
      </dgm:prSet>
      <dgm:spPr/>
    </dgm:pt>
    <dgm:pt modelId="{7C565270-DE00-4F7E-A5B8-86563BDDBF8C}" type="pres">
      <dgm:prSet presAssocID="{05F56709-ACD1-4CA9-A284-ABF841B3A98B}" presName="sibTrans" presStyleCnt="0"/>
      <dgm:spPr/>
    </dgm:pt>
    <dgm:pt modelId="{293109AA-B363-4254-972E-7E10CD8421EA}" type="pres">
      <dgm:prSet presAssocID="{C5ECC4A4-0D63-4E7E-862A-E2481869DFAB}" presName="node" presStyleLbl="node1" presStyleIdx="4" presStyleCnt="5">
        <dgm:presLayoutVars>
          <dgm:bulletEnabled val="1"/>
        </dgm:presLayoutVars>
      </dgm:prSet>
      <dgm:spPr/>
    </dgm:pt>
  </dgm:ptLst>
  <dgm:cxnLst>
    <dgm:cxn modelId="{31E8EE9C-EC4D-452A-9F4E-CCF8495704AC}" srcId="{D2129FB4-64D1-446D-9EDC-3CD462E043F9}" destId="{38B368B8-A13A-43EA-A87E-14C78EB74705}" srcOrd="2" destOrd="0" parTransId="{08C7E26D-3D7A-4A24-A560-5426CD3A6C6C}" sibTransId="{EE7093BC-5440-434C-BE79-09002F884CFE}"/>
    <dgm:cxn modelId="{2F697CF6-C237-489C-B89E-E4FFFAC8DB83}" type="presOf" srcId="{38B368B8-A13A-43EA-A87E-14C78EB74705}" destId="{9360B02A-C59A-46E2-B3E6-C765E682AAF4}" srcOrd="0" destOrd="0" presId="urn:microsoft.com/office/officeart/2005/8/layout/default"/>
    <dgm:cxn modelId="{2D044B46-13D1-4839-80BE-288983921288}" srcId="{D2129FB4-64D1-446D-9EDC-3CD462E043F9}" destId="{9808E983-4825-4E73-8663-8995FFFC55C6}" srcOrd="1" destOrd="0" parTransId="{EEE8F09E-A001-4FF6-8F4A-E73D96A5BE41}" sibTransId="{0B325D92-4B0C-4638-B903-5D45633185C5}"/>
    <dgm:cxn modelId="{9F9295FF-97EA-4859-8FDD-385C0815326F}" srcId="{D2129FB4-64D1-446D-9EDC-3CD462E043F9}" destId="{1F0051A0-7320-4C5E-93FA-770CF261104D}" srcOrd="3" destOrd="0" parTransId="{9D44BE94-E5BB-43A1-BA13-2C593B416626}" sibTransId="{05F56709-ACD1-4CA9-A284-ABF841B3A98B}"/>
    <dgm:cxn modelId="{C3617718-B3C0-4CC2-8224-EF955770D1C8}" type="presOf" srcId="{9808E983-4825-4E73-8663-8995FFFC55C6}" destId="{AA4A7B13-F3BB-4515-AA66-BDD4882CBBEB}" srcOrd="0" destOrd="0" presId="urn:microsoft.com/office/officeart/2005/8/layout/default"/>
    <dgm:cxn modelId="{2F86AA82-F72F-4D3C-B7BA-695CFDFB8B80}" type="presOf" srcId="{C5ECC4A4-0D63-4E7E-862A-E2481869DFAB}" destId="{293109AA-B363-4254-972E-7E10CD8421EA}" srcOrd="0" destOrd="0" presId="urn:microsoft.com/office/officeart/2005/8/layout/default"/>
    <dgm:cxn modelId="{7771BC4A-EEF1-4755-8584-04B327FC5499}" srcId="{D2129FB4-64D1-446D-9EDC-3CD462E043F9}" destId="{C5ECC4A4-0D63-4E7E-862A-E2481869DFAB}" srcOrd="4" destOrd="0" parTransId="{EEEEA2A5-7F29-468C-A890-A782BA95030E}" sibTransId="{59BAA04C-9540-4174-A96D-9C60F49009FD}"/>
    <dgm:cxn modelId="{584F9D19-B360-4ADB-95DD-495171B72B5B}" type="presOf" srcId="{D2129FB4-64D1-446D-9EDC-3CD462E043F9}" destId="{C25CB313-D69C-483D-B9DD-BDE7ABEC9BE5}" srcOrd="0" destOrd="0" presId="urn:microsoft.com/office/officeart/2005/8/layout/default"/>
    <dgm:cxn modelId="{9D978EA0-B1E9-4923-83BF-F48B32E2FAAB}" type="presOf" srcId="{9FC1403A-1D11-465A-99F0-0497AB4FB67C}" destId="{E5D7A5F7-DA1C-4AC2-8DB6-9CA03960C114}" srcOrd="0" destOrd="0" presId="urn:microsoft.com/office/officeart/2005/8/layout/default"/>
    <dgm:cxn modelId="{F132CC6E-3D39-4DFB-95F5-5E1E5E5A623A}" type="presOf" srcId="{1F0051A0-7320-4C5E-93FA-770CF261104D}" destId="{304BC4ED-9050-4DD9-8E5F-B2116955D230}" srcOrd="0" destOrd="0" presId="urn:microsoft.com/office/officeart/2005/8/layout/default"/>
    <dgm:cxn modelId="{B9E7A375-62C0-4DDE-AFBA-EB3B2FCDFE05}" srcId="{D2129FB4-64D1-446D-9EDC-3CD462E043F9}" destId="{9FC1403A-1D11-465A-99F0-0497AB4FB67C}" srcOrd="0" destOrd="0" parTransId="{C9396FFE-C3D2-47A9-8EE2-BF8DA1172DF1}" sibTransId="{DD189E8A-5A9A-494F-992D-143B04083A0C}"/>
    <dgm:cxn modelId="{577DF013-BD93-490D-9256-59EF0828058D}" type="presParOf" srcId="{C25CB313-D69C-483D-B9DD-BDE7ABEC9BE5}" destId="{E5D7A5F7-DA1C-4AC2-8DB6-9CA03960C114}" srcOrd="0" destOrd="0" presId="urn:microsoft.com/office/officeart/2005/8/layout/default"/>
    <dgm:cxn modelId="{BF1A12E6-28D5-437E-B935-1C86F6FB8526}" type="presParOf" srcId="{C25CB313-D69C-483D-B9DD-BDE7ABEC9BE5}" destId="{41D07DFD-2292-4714-93FC-23832A6480E7}" srcOrd="1" destOrd="0" presId="urn:microsoft.com/office/officeart/2005/8/layout/default"/>
    <dgm:cxn modelId="{58469EED-F7BD-44AB-B266-048168B536B5}" type="presParOf" srcId="{C25CB313-D69C-483D-B9DD-BDE7ABEC9BE5}" destId="{AA4A7B13-F3BB-4515-AA66-BDD4882CBBEB}" srcOrd="2" destOrd="0" presId="urn:microsoft.com/office/officeart/2005/8/layout/default"/>
    <dgm:cxn modelId="{5901483C-B8F6-4AB7-AD01-300305010629}" type="presParOf" srcId="{C25CB313-D69C-483D-B9DD-BDE7ABEC9BE5}" destId="{315369DC-C490-489C-83A6-EC16C6609D38}" srcOrd="3" destOrd="0" presId="urn:microsoft.com/office/officeart/2005/8/layout/default"/>
    <dgm:cxn modelId="{E0307533-9C37-4CBC-9E4E-B0434F614AEA}" type="presParOf" srcId="{C25CB313-D69C-483D-B9DD-BDE7ABEC9BE5}" destId="{9360B02A-C59A-46E2-B3E6-C765E682AAF4}" srcOrd="4" destOrd="0" presId="urn:microsoft.com/office/officeart/2005/8/layout/default"/>
    <dgm:cxn modelId="{7F1FDD84-1D08-49F6-9043-2EBA2028BF4F}" type="presParOf" srcId="{C25CB313-D69C-483D-B9DD-BDE7ABEC9BE5}" destId="{5A9FEFC9-6437-4B86-8094-779D14F2BDBB}" srcOrd="5" destOrd="0" presId="urn:microsoft.com/office/officeart/2005/8/layout/default"/>
    <dgm:cxn modelId="{D22239AA-B5AD-4982-9CF4-C4239B062DCF}" type="presParOf" srcId="{C25CB313-D69C-483D-B9DD-BDE7ABEC9BE5}" destId="{304BC4ED-9050-4DD9-8E5F-B2116955D230}" srcOrd="6" destOrd="0" presId="urn:microsoft.com/office/officeart/2005/8/layout/default"/>
    <dgm:cxn modelId="{EF35160E-4E46-43EB-A451-AFC01BDEE5A6}" type="presParOf" srcId="{C25CB313-D69C-483D-B9DD-BDE7ABEC9BE5}" destId="{7C565270-DE00-4F7E-A5B8-86563BDDBF8C}" srcOrd="7" destOrd="0" presId="urn:microsoft.com/office/officeart/2005/8/layout/default"/>
    <dgm:cxn modelId="{5B3A5B2A-ABD8-41EF-8537-5372EE6D7365}" type="presParOf" srcId="{C25CB313-D69C-483D-B9DD-BDE7ABEC9BE5}" destId="{293109AA-B363-4254-972E-7E10CD8421EA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8D807-44C0-4AD9-B57B-DEA446755AC7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BF07A-703B-4277-BA2B-1B8DC7FC62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</cp:revision>
  <dcterms:created xsi:type="dcterms:W3CDTF">2008-01-10T20:04:56Z</dcterms:created>
  <dcterms:modified xsi:type="dcterms:W3CDTF">2008-01-10T20:07:08Z</dcterms:modified>
</cp:coreProperties>
</file>